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61" r:id="rId7"/>
    <p:sldId id="259" r:id="rId8"/>
    <p:sldId id="262" r:id="rId9"/>
    <p:sldId id="270" r:id="rId10"/>
    <p:sldId id="271" r:id="rId11"/>
    <p:sldId id="273" r:id="rId12"/>
    <p:sldId id="274" r:id="rId13"/>
    <p:sldId id="263" r:id="rId14"/>
    <p:sldId id="264" r:id="rId15"/>
    <p:sldId id="267" r:id="rId16"/>
    <p:sldId id="268" r:id="rId17"/>
    <p:sldId id="269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8606D-73D9-49B5-97D5-746107660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B525EF-E488-4CBD-A9E5-F53FF2116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848699-A10E-41B2-801A-D4AA2CE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61E09-FBF6-4AEB-9418-EEA07A1C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478C0E-2A1B-4D5C-B209-FCF3C09A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9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0426A-AFF8-40CA-90FC-271DDF71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6B79F6-C46D-4B1D-B11A-7727CD517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0C635C-DE7C-4696-87ED-CB75182D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6B26E-59D2-46C3-83EF-2CB92F33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D63203-8237-43B1-908B-112B5C65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00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A9C756-4A54-44A8-9653-3FBFC12CE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ED253-6AFC-47E4-829E-BEB495381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333D1C-C67A-4169-B6FC-001291C1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B27AA3-BA7C-4C94-832D-0811316B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BD22B2-A316-4934-94B4-B6A97814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30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692C3-F838-4015-B703-25D35675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9C14A2-E1CB-47D6-A5AD-12E95678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8C32EB-29EC-49E0-982A-33ED0CC4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99E0F-4721-4621-B761-F44E6428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BD27D7-24C8-43A7-A171-2F633301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6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A80EA-4F58-4669-A600-18F56C55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BF476D-7F09-4D14-8910-14982B1F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AB11D-23C3-4D28-85DE-1826D24C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3DE712-02E0-4E96-8F74-03394F77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230650-729D-44E3-91D5-828F4C9A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7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836D9-67F0-4F37-AC9A-D4C336FD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FA1DD-5949-4886-AF2F-E044511B2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BEC4F1-98D0-4693-97D3-C1C943FD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FFDC6E-1D3F-423D-BEFE-077D9E0C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4F5EFA-C591-4911-BA60-CE45EFE0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50E2C5-C760-4F57-B4F9-BFEE2DA5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2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30BC3-27CE-4252-AFDC-4D42A111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B99AC0-6337-4357-A373-CC03CB454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89944D-6CC8-4FC9-A885-E57D702B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EF67C2-CE7A-4DCD-94E4-11617AADB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4037E8-37B1-4033-8CC2-6649D4748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63409F-E165-4B99-B7E9-32AB3149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D91FDB-1722-467F-9990-08E98CBC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DFD56B-69DA-42F3-84E5-909930B7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4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FFC1D-DDE0-4188-BDFB-39F339A8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F6D2F6-2686-49E3-9300-3CE5E444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C22E4-9923-4BA2-A67A-C1EE403F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EA59FC-E372-4068-94B7-135526DE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B51B69-2A16-4A73-A101-AE64324A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0FB1AF-47E4-4840-8ED8-910B6A11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0F43DA-B01B-4473-B2BC-98830F08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41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E126-A199-4B45-820D-CFE05E3A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05136-9933-41FD-B444-6D344A115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01C283-2B81-4945-9F25-731F94042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47707-E97F-4805-B340-94EBE62C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BAD514-C1CD-4D75-A709-976661D6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27DB3-F1C5-421D-8352-A27C4D61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1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34330-3348-4275-990A-5181EC90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B070F7-532C-4553-8949-A90CFE7F4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254A62-0D5A-4D4D-ADF6-B07972AF3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12F9B-451E-44BD-AC6F-47CBF7E3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E8EBA0-0FFE-4784-9286-B4BEF74E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A53396-64B6-4ACA-8BF4-44790C3D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C8D20C-2B05-4A74-B853-6868857E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82B89-F2F9-4B6D-8EA1-538C4C92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A02C52-9BCC-40BE-BEBE-B1D66613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7A22A-D92C-4F43-9270-930C4934CB75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C6684-265B-4323-9B6B-44A2F88AA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19286-E312-4947-9F79-25792B1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FC0E-AAFF-45E9-8AA1-82A7811EE5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0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rai_faux_com_lund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51" y="-52186"/>
            <a:ext cx="9887874" cy="69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3790926-0F11-4E71-95C0-8CD5222E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12" t="16037" r="28236" b="-1745"/>
          <a:stretch/>
        </p:blipFill>
        <p:spPr>
          <a:xfrm>
            <a:off x="2665709" y="0"/>
            <a:ext cx="6772759" cy="6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47" y="-544313"/>
            <a:ext cx="7829116" cy="7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26" y="-385555"/>
            <a:ext cx="7256935" cy="72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0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oftware engineeri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6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office_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05" y="0"/>
            <a:ext cx="9232418" cy="92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eople Talking Illustr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56" y="-583346"/>
            <a:ext cx="9544736" cy="80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ffice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17" y="0"/>
            <a:ext cx="8953306" cy="89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in_com_qui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etier_com_qui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9716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ollywood Red Carp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1084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E9ABBA3-3689-4E32-863E-014DAE9EB2DB}"/>
              </a:ext>
            </a:extLst>
          </p:cNvPr>
          <p:cNvSpPr txBox="1">
            <a:spLocks/>
          </p:cNvSpPr>
          <p:nvPr/>
        </p:nvSpPr>
        <p:spPr>
          <a:xfrm>
            <a:off x="838200" y="2593129"/>
            <a:ext cx="10515600" cy="63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 descr="iceberg_com_quiz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8" y="-460573"/>
            <a:ext cx="10678996" cy="77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tude_c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8" y="-3204820"/>
            <a:ext cx="10412797" cy="9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offi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61" y="0"/>
            <a:ext cx="9037040" cy="9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usinessman Carrying A Lot Of Benefi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7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office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9" y="-11991"/>
            <a:ext cx="9232418" cy="92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887367B-6AF0-4525-8EAB-9D9CB605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0" t="19433" r="28813"/>
          <a:stretch/>
        </p:blipFill>
        <p:spPr>
          <a:xfrm>
            <a:off x="2795651" y="-167481"/>
            <a:ext cx="6958739" cy="69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Connaissez-vous bien votre futur métier ?</dc:title>
  <dc:creator>Sophie Letellier</dc:creator>
  <cp:lastModifiedBy>Sophie Letellier</cp:lastModifiedBy>
  <cp:revision>17</cp:revision>
  <cp:lastPrinted>2019-03-12T11:59:06Z</cp:lastPrinted>
  <dcterms:created xsi:type="dcterms:W3CDTF">2019-03-12T10:32:48Z</dcterms:created>
  <dcterms:modified xsi:type="dcterms:W3CDTF">2019-03-14T13:13:26Z</dcterms:modified>
</cp:coreProperties>
</file>