
<file path=[Content_Types].xml><?xml version="1.0" encoding="utf-8"?>
<Types xmlns="http://schemas.openxmlformats.org/package/2006/content-types">
  <Default Extension="7C1A5ED0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EE659A-9688-45F8-9278-3F5E40D6C8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0B7061-1FDC-43FF-9B65-B544EA5F70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0FE8E9-D5AA-49C8-BF6F-C8558E484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DFD0-FE77-4F19-9CB5-140EC4F64345}" type="datetimeFigureOut">
              <a:rPr lang="fr-FR" smtClean="0"/>
              <a:t>10/10/2022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D02EB4-3FE7-409B-B1DC-FBFDCD65E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3639E4-E7C1-494F-9FAE-5A75946C8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31F-D950-411D-9379-A83C67CEAE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547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335B6D-6EE5-4865-A18F-DB94973BB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0C4A309-2424-4C1D-8A47-D65298DCB3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E8292E-6CCA-4A1A-8F1E-D5DFB934F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DFD0-FE77-4F19-9CB5-140EC4F64345}" type="datetimeFigureOut">
              <a:rPr lang="fr-FR" smtClean="0"/>
              <a:t>10/10/2022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8E157D-CFFA-4882-9E73-B3730F8BA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5F34E9-7508-4B8D-B8F3-F2BB19CC6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31F-D950-411D-9379-A83C67CEAE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557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45D762A-CBBA-4092-92E1-C5DE9F3640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771B571-986D-4927-A980-A1AFAA7AAA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8A9D-2589-481C-A070-7EE8CEFF7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DFD0-FE77-4F19-9CB5-140EC4F64345}" type="datetimeFigureOut">
              <a:rPr lang="fr-FR" smtClean="0"/>
              <a:t>10/10/2022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2F9C4A-8B07-46B4-B92D-F2764EA0F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A51212-F008-4CDB-A000-A6B009EA5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31F-D950-411D-9379-A83C67CEAE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9238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1CD6A3-671F-4FB3-A17D-7470D3977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24F24D-C52D-48D9-B61A-812D618B9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B613B7-3E16-4B3B-8970-397BDC9F3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DFD0-FE77-4F19-9CB5-140EC4F64345}" type="datetimeFigureOut">
              <a:rPr lang="fr-FR" smtClean="0"/>
              <a:t>10/10/2022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0614E6-235D-4BAE-9EB0-34D228B40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3574FD-9D8C-446F-8AE9-7E6308D4E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31F-D950-411D-9379-A83C67CEAE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0893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C5AD2E-3D3E-4178-AF78-3A51E60DD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3AE9EEC-FCCB-44F6-B411-3A173CF5C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8DFA0D-E9E6-4E16-90A9-7D5DD3C14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DFD0-FE77-4F19-9CB5-140EC4F64345}" type="datetimeFigureOut">
              <a:rPr lang="fr-FR" smtClean="0"/>
              <a:t>10/10/2022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50918F-8090-412D-9410-A6D6C8CCA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DB9CD4-E439-4BE4-A999-F81A3A600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31F-D950-411D-9379-A83C67CEAE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4954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6C199A-954E-45EB-99B8-33DE7A465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9A2D2D-3144-4975-8CC5-1399DBC540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C1D37C4-222D-4DB2-90D5-C40D44AB3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3094FD-824D-4C1C-8ADB-08EC20465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DFD0-FE77-4F19-9CB5-140EC4F64345}" type="datetimeFigureOut">
              <a:rPr lang="fr-FR" smtClean="0"/>
              <a:t>10/10/2022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87B4A6-C717-4949-95B9-3E2AFCACF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21C764-833F-4D1A-A088-8FD802FE8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31F-D950-411D-9379-A83C67CEAE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419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D4507A-482A-4FB6-88DF-D734533ED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27DD54-4D1F-4D8A-85AF-260327F70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500CBB8-7A6D-4B3F-8247-2FB56E986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4CC3663-9A3A-4CD0-9622-248879F783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370D81E-B540-4054-83BF-EE785BF73C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05EF152-77FB-421B-A560-2D3A3AD1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DFD0-FE77-4F19-9CB5-140EC4F64345}" type="datetimeFigureOut">
              <a:rPr lang="fr-FR" smtClean="0"/>
              <a:t>10/10/2022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B0571-8822-41F6-A962-9323C4358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5E92052-5617-4215-BD16-18B29E159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31F-D950-411D-9379-A83C67CEAE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03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CCA8CE-F140-4E28-BB9D-BA6FA37F3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51F50AA-24A0-415A-9DA3-2872AADFF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DFD0-FE77-4F19-9CB5-140EC4F64345}" type="datetimeFigureOut">
              <a:rPr lang="fr-FR" smtClean="0"/>
              <a:t>10/10/2022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ACDD2E-0466-4379-98E7-C1DCEE13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2542655-C571-4FA2-805A-799F4EC09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31F-D950-411D-9379-A83C67CEAE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29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9AB43D1-BB3A-4399-9288-9BFE4D6AA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DFD0-FE77-4F19-9CB5-140EC4F64345}" type="datetimeFigureOut">
              <a:rPr lang="fr-FR" smtClean="0"/>
              <a:t>10/10/2022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ACA87F9-009D-4C06-818E-BE495D548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0E4E9B5-FF97-450F-B557-F6E6C0D6D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31F-D950-411D-9379-A83C67CEAE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9065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EC8BAB-77BC-4BFA-A939-796648909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6D3EC0-65CC-45E0-AACA-2E51C326B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AF288FF-59A0-4AA4-A7CC-69B011F9E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1EEEDD-9629-4479-B1D2-3F4297C78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DFD0-FE77-4F19-9CB5-140EC4F64345}" type="datetimeFigureOut">
              <a:rPr lang="fr-FR" smtClean="0"/>
              <a:t>10/10/2022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5887D1-63E7-4400-A84F-D11C781E6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2AA8296-D0B5-4665-A05F-D7150CE53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31F-D950-411D-9379-A83C67CEAE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8694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528149-AF6A-492A-B7C9-50CA8964A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5B2292E-4147-4E09-8554-2EA0DEDB4C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7FC677A-849E-4FEC-B203-98BF90C4AE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A1175B-D412-4521-B058-6064B3B9D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DFD0-FE77-4F19-9CB5-140EC4F64345}" type="datetimeFigureOut">
              <a:rPr lang="fr-FR" smtClean="0"/>
              <a:t>10/10/2022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9471C4-2593-460B-A646-4C0CB340A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924166-B386-4215-BC80-3211CF525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E731F-D950-411D-9379-A83C67CEAE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4481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2971C5A-1FB9-4F32-BB34-35BD740C4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997867-F490-4DF2-9870-BB56CFDDC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7B9674-3C5D-4FAB-8BCD-D04866C7E3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3DFD0-FE77-4F19-9CB5-140EC4F64345}" type="datetimeFigureOut">
              <a:rPr lang="fr-FR" smtClean="0"/>
              <a:t>10/10/2022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BFBE3E-E66B-48D5-9FAB-DD70A83EE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351636-3213-42E4-AEB7-5385643178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E731F-D950-411D-9379-A83C67CEAE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77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7C1A5ED0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10A5ABB-DC36-4D18-8DCE-7514D4121D1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222" y="462337"/>
            <a:ext cx="10294706" cy="56405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85659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DEBEY Sabrina</dc:creator>
  <cp:lastModifiedBy>Sophie Letellier</cp:lastModifiedBy>
  <cp:revision>1</cp:revision>
  <dcterms:created xsi:type="dcterms:W3CDTF">2022-05-11T09:54:59Z</dcterms:created>
  <dcterms:modified xsi:type="dcterms:W3CDTF">2022-10-10T08:47:17Z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d26f538-337a-4593-a7e6-123667b1a538_Enabled">
    <vt:lpwstr>true</vt:lpwstr>
  </property>
  <property fmtid="{D5CDD505-2E9C-101B-9397-08002B2CF9AE}" pid="3" name="MSIP_Label_2d26f538-337a-4593-a7e6-123667b1a538_SetDate">
    <vt:lpwstr>2022-05-11T09:54:59Z</vt:lpwstr>
  </property>
  <property fmtid="{D5CDD505-2E9C-101B-9397-08002B2CF9AE}" pid="4" name="MSIP_Label_2d26f538-337a-4593-a7e6-123667b1a538_Method">
    <vt:lpwstr>Standard</vt:lpwstr>
  </property>
  <property fmtid="{D5CDD505-2E9C-101B-9397-08002B2CF9AE}" pid="5" name="MSIP_Label_2d26f538-337a-4593-a7e6-123667b1a538_Name">
    <vt:lpwstr>C1 Interne</vt:lpwstr>
  </property>
  <property fmtid="{D5CDD505-2E9C-101B-9397-08002B2CF9AE}" pid="6" name="MSIP_Label_2d26f538-337a-4593-a7e6-123667b1a538_SiteId">
    <vt:lpwstr>e242425b-70fc-44dc-9ddf-c21e304e6c80</vt:lpwstr>
  </property>
  <property fmtid="{D5CDD505-2E9C-101B-9397-08002B2CF9AE}" pid="7" name="MSIP_Label_2d26f538-337a-4593-a7e6-123667b1a538_ActionId">
    <vt:lpwstr>e93c019b-daef-49c5-bdd5-860acc961e05</vt:lpwstr>
  </property>
  <property fmtid="{D5CDD505-2E9C-101B-9397-08002B2CF9AE}" pid="8" name="MSIP_Label_2d26f538-337a-4593-a7e6-123667b1a538_ContentBits">
    <vt:lpwstr>0</vt:lpwstr>
  </property>
</Properties>
</file>